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Молочаева</a:t>
            </a:r>
            <a:r>
              <a:rPr lang="ru-RU" dirty="0" smtClean="0"/>
              <a:t> Елизавета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День России — это государственный праздник, который отмечается ежегодно 12 июня и является выходным. Этот праздник символизирует свободу, мир и согласие между гражданами на основе справедливости, закона.</a:t>
            </a:r>
            <a:endParaRPr lang="ru-RU" dirty="0"/>
          </a:p>
        </p:txBody>
      </p:sp>
      <p:pic>
        <p:nvPicPr>
          <p:cNvPr id="1026" name="Picture 2" descr="https://pnzgu.ru/files/pnzgu.ru/news/2018/june/11/banner_sotsset_12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9" y="3386137"/>
            <a:ext cx="4152901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4/The_flag_of_Russia.jpg/240px-The_flag_of_Rus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3345656"/>
            <a:ext cx="3514725" cy="2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праздника.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12 июня считается праздничной датой — Днем России с 1992 года по постановлению Верховного Совета Российской Федерации, как День принятия Декларации о государственном суверенитете России. </a:t>
            </a:r>
            <a:endParaRPr lang="ru-RU" dirty="0"/>
          </a:p>
        </p:txBody>
      </p:sp>
      <p:pic>
        <p:nvPicPr>
          <p:cNvPr id="2050" name="Picture 2" descr="https://fresh-plaza.net/wp-content/uploads/2019/06/12_june_20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352800"/>
            <a:ext cx="2943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kleo.ru/img/articles/L8BzBaUR6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3321248"/>
            <a:ext cx="4810125" cy="30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обозначают эти цвета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219700" cy="3606800"/>
          </a:xfrm>
        </p:spPr>
        <p:txBody>
          <a:bodyPr>
            <a:normAutofit/>
          </a:bodyPr>
          <a:lstStyle/>
          <a:p>
            <a:r>
              <a:rPr lang="ru-RU" b="1" dirty="0"/>
              <a:t>Цвета</a:t>
            </a:r>
            <a:r>
              <a:rPr lang="ru-RU" dirty="0"/>
              <a:t> государственного </a:t>
            </a:r>
            <a:r>
              <a:rPr lang="ru-RU" b="1" dirty="0"/>
              <a:t>флага</a:t>
            </a:r>
            <a:r>
              <a:rPr lang="ru-RU" dirty="0"/>
              <a:t> </a:t>
            </a:r>
            <a:r>
              <a:rPr lang="ru-RU" b="1" dirty="0"/>
              <a:t>России</a:t>
            </a:r>
            <a:r>
              <a:rPr lang="ru-RU" dirty="0"/>
              <a:t> имеют определенное </a:t>
            </a:r>
            <a:r>
              <a:rPr lang="ru-RU" b="1" dirty="0"/>
              <a:t>значение</a:t>
            </a:r>
            <a:r>
              <a:rPr lang="ru-RU" dirty="0"/>
              <a:t>. В императорское время красный </a:t>
            </a:r>
            <a:r>
              <a:rPr lang="ru-RU" b="1" dirty="0"/>
              <a:t>означал</a:t>
            </a:r>
            <a:r>
              <a:rPr lang="ru-RU" dirty="0"/>
              <a:t> </a:t>
            </a:r>
            <a:r>
              <a:rPr lang="ru-RU" dirty="0" err="1"/>
              <a:t>державность</a:t>
            </a:r>
            <a:r>
              <a:rPr lang="ru-RU" dirty="0"/>
              <a:t>, синий — </a:t>
            </a:r>
            <a:r>
              <a:rPr lang="ru-RU" b="1" dirty="0"/>
              <a:t>цвет</a:t>
            </a:r>
            <a:r>
              <a:rPr lang="ru-RU" dirty="0"/>
              <a:t> Богоматери, белый — свободу и независимость. В наше время </a:t>
            </a:r>
            <a:r>
              <a:rPr lang="ru-RU" b="1" dirty="0"/>
              <a:t>значения</a:t>
            </a:r>
            <a:r>
              <a:rPr lang="ru-RU" dirty="0"/>
              <a:t> поменялись, но неофициально. </a:t>
            </a:r>
            <a:r>
              <a:rPr lang="ru-RU" b="1" dirty="0"/>
              <a:t>Цвета</a:t>
            </a:r>
            <a:r>
              <a:rPr lang="ru-RU" dirty="0"/>
              <a:t> теперь чаще трактуют так: белый — мир и чистота, синий — вера и постоянство, красный — энергия, сила и кровь, которая была пролита за Отечество.</a:t>
            </a:r>
            <a:endParaRPr lang="ru-RU" dirty="0"/>
          </a:p>
        </p:txBody>
      </p:sp>
      <p:pic>
        <p:nvPicPr>
          <p:cNvPr id="3078" name="Picture 6" descr="https://metaratings.ru/upload/iblock/6c5/6c5317dca41409accfa6dcea09a93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550988"/>
            <a:ext cx="3556000" cy="23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dn.culture.ru/images/79665618-720f-5de1-9c81-6b43e1301f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1" y="4089401"/>
            <a:ext cx="356322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происхождения флага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5499100" cy="44831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Одним из главных символов российской государственности является флаг, представляющий собой полотно трех цветов: белого, синего и красного. В наши дни ни один государственный праздник не </a:t>
            </a:r>
            <a:r>
              <a:rPr lang="ru-RU" b="1" dirty="0"/>
              <a:t>Первый настоящий флаг </a:t>
            </a:r>
            <a:r>
              <a:rPr lang="ru-RU" dirty="0"/>
              <a:t>появился во время царствования</a:t>
            </a:r>
            <a:r>
              <a:rPr lang="ru-RU" b="1" dirty="0"/>
              <a:t> Алексея Михайловича в XVII веке.</a:t>
            </a:r>
            <a:r>
              <a:rPr lang="ru-RU" dirty="0"/>
              <a:t> Он украсил верхушку первого </a:t>
            </a:r>
            <a:r>
              <a:rPr lang="ru-RU" b="1" dirty="0"/>
              <a:t>военного корабля «Орел»</a:t>
            </a:r>
            <a:r>
              <a:rPr lang="ru-RU" dirty="0"/>
              <a:t>. В небо над волнами поднялось большое полотнище из трех цветов – белого, красного и синего. Достоверно неизвестно в каком порядке располагались цвета, и как в точности выглядел </a:t>
            </a:r>
            <a:r>
              <a:rPr lang="ru-RU" dirty="0" smtClean="0"/>
              <a:t>флаг. Обходится </a:t>
            </a:r>
            <a:r>
              <a:rPr lang="ru-RU" dirty="0"/>
              <a:t>без этого </a:t>
            </a:r>
            <a:r>
              <a:rPr lang="ru-RU" dirty="0" smtClean="0"/>
              <a:t>символа Новое </a:t>
            </a:r>
            <a:r>
              <a:rPr lang="ru-RU" dirty="0"/>
              <a:t>знамя понравилось и Петру I, он устанавливал его на своих кораблях и яхтах. Поэтому флаг сначала принадлежал только военно-морскому и торговому флоту. </a:t>
            </a:r>
            <a:r>
              <a:rPr lang="ru-RU" dirty="0" smtClean="0"/>
              <a:t>Знамя</a:t>
            </a:r>
            <a:r>
              <a:rPr lang="ru-RU" dirty="0"/>
              <a:t> В </a:t>
            </a:r>
            <a:r>
              <a:rPr lang="ru-RU" b="1" dirty="0"/>
              <a:t>1865</a:t>
            </a:r>
            <a:r>
              <a:rPr lang="ru-RU" dirty="0"/>
              <a:t> году</a:t>
            </a:r>
            <a:r>
              <a:rPr lang="ru-RU" b="1" dirty="0"/>
              <a:t> Александр II </a:t>
            </a:r>
            <a:r>
              <a:rPr lang="ru-RU" dirty="0"/>
              <a:t>установил</a:t>
            </a:r>
            <a:r>
              <a:rPr lang="ru-RU" b="1" dirty="0"/>
              <a:t> новые цвета для флага – черный, белый и золотой. </a:t>
            </a:r>
            <a:r>
              <a:rPr lang="ru-RU" dirty="0"/>
              <a:t>В апреле </a:t>
            </a:r>
            <a:r>
              <a:rPr lang="ru-RU" b="1" dirty="0"/>
              <a:t>1883</a:t>
            </a:r>
            <a:r>
              <a:rPr lang="ru-RU" dirty="0"/>
              <a:t> года царь Александр III отменил прежние цвета и вернул вариант Петра I. </a:t>
            </a:r>
            <a:r>
              <a:rPr lang="ru-RU" dirty="0" smtClean="0"/>
              <a:t>я </a:t>
            </a:r>
            <a:r>
              <a:rPr lang="ru-RU" dirty="0"/>
              <a:t>называлось </a:t>
            </a:r>
            <a:r>
              <a:rPr lang="ru-RU" b="1" dirty="0"/>
              <a:t>«флаг царя Московского».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63636"/>
                </a:solidFill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pic>
        <p:nvPicPr>
          <p:cNvPr id="4098" name="Picture 2" descr="https://www.istmira.com/uploads/posts/2020-08/1597937810_0cf6a19de716af0a9b213f1a47953ce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04" y="1743641"/>
            <a:ext cx="3253996" cy="21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2017.ru/files/products/russia-flag-00303-371666494-.900x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08" y="4090343"/>
            <a:ext cx="3232190" cy="21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800" y="2921000"/>
            <a:ext cx="9359900" cy="20066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841500" y="2171700"/>
            <a:ext cx="2260600" cy="889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34</TotalTime>
  <Words>337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Tahoma</vt:lpstr>
      <vt:lpstr>Crop</vt:lpstr>
      <vt:lpstr>День россии</vt:lpstr>
      <vt:lpstr>День России</vt:lpstr>
      <vt:lpstr>История праздника.</vt:lpstr>
      <vt:lpstr>Что же обозначают эти цвета?</vt:lpstr>
      <vt:lpstr>История происхождения флага .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россии</dc:title>
  <dc:creator>User</dc:creator>
  <cp:lastModifiedBy>User</cp:lastModifiedBy>
  <cp:revision>4</cp:revision>
  <dcterms:created xsi:type="dcterms:W3CDTF">2022-06-07T05:28:41Z</dcterms:created>
  <dcterms:modified xsi:type="dcterms:W3CDTF">2022-06-07T06:03:01Z</dcterms:modified>
</cp:coreProperties>
</file>